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5223E-F0B9-95D9-A6D5-62302837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00" y="1379582"/>
            <a:ext cx="4412872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2023-10-02T01:00:24Z</cp:lastPrinted>
  <dcterms:created xsi:type="dcterms:W3CDTF">2023-03-20T06:27:19Z</dcterms:created>
  <dcterms:modified xsi:type="dcterms:W3CDTF">2024-02-15T01:45:53Z</dcterms:modified>
</cp:coreProperties>
</file>