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84CAD-E202-F010-C43A-600DBB94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21" y="1417270"/>
            <a:ext cx="4164472" cy="41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2024-02-15T01:48:53Z</dcterms:modified>
</cp:coreProperties>
</file>