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Star Battles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one star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 descr="A crossword puzzle with black lines&#10;&#10;Description automatically generated">
            <a:extLst>
              <a:ext uri="{FF2B5EF4-FFF2-40B4-BE49-F238E27FC236}">
                <a16:creationId xmlns:a16="http://schemas.microsoft.com/office/drawing/2014/main" id="{72285E09-2EF4-E4F3-EDCB-50191791A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72" y="1601255"/>
            <a:ext cx="4445200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116</cp:revision>
  <cp:lastPrinted>2023-10-02T01:00:24Z</cp:lastPrinted>
  <dcterms:created xsi:type="dcterms:W3CDTF">2023-03-20T06:27:19Z</dcterms:created>
  <dcterms:modified xsi:type="dcterms:W3CDTF">2024-02-16T01:57:12Z</dcterms:modified>
</cp:coreProperties>
</file>