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battle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494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https://starbattle.puzzlebaron.com/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CF25C-59ED-9BAF-9E24-13758D96F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115" y="1453193"/>
            <a:ext cx="4487786" cy="44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114</cp:revision>
  <dcterms:created xsi:type="dcterms:W3CDTF">2023-03-20T06:27:19Z</dcterms:created>
  <dcterms:modified xsi:type="dcterms:W3CDTF">2024-02-16T02:02:27Z</dcterms:modified>
</cp:coreProperties>
</file>