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Star Battles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in every row, column </a:t>
            </a:r>
            <a:r>
              <a:rPr lang="en-US" b="0" i="1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38163-21D1-BBD5-D793-F6ED6756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518129"/>
            <a:ext cx="4461544" cy="44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118</cp:revision>
  <cp:lastPrinted>2023-10-02T01:00:24Z</cp:lastPrinted>
  <dcterms:created xsi:type="dcterms:W3CDTF">2023-03-20T06:27:19Z</dcterms:created>
  <dcterms:modified xsi:type="dcterms:W3CDTF">2024-02-24T01:32:56Z</dcterms:modified>
</cp:coreProperties>
</file>