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2842D-F1F5-EECB-8187-8C51A201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3" y="1317085"/>
            <a:ext cx="4729018" cy="47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dcterms:created xsi:type="dcterms:W3CDTF">2023-03-20T06:27:19Z</dcterms:created>
  <dcterms:modified xsi:type="dcterms:W3CDTF">2024-02-24T01:36:54Z</dcterms:modified>
</cp:coreProperties>
</file>