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77E-C7EE-BA63-45E9-EEAEAD3D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08" y="1329117"/>
            <a:ext cx="4808392" cy="48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2023-10-02T01:00:24Z</cp:lastPrinted>
  <dcterms:created xsi:type="dcterms:W3CDTF">2023-03-20T06:27:19Z</dcterms:created>
  <dcterms:modified xsi:type="dcterms:W3CDTF">2024-02-26T01:34:44Z</dcterms:modified>
</cp:coreProperties>
</file>