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F68A9-D3AE-C615-D8F6-6636048C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66" y="1255563"/>
            <a:ext cx="4867982" cy="486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111</cp:revision>
  <dcterms:created xsi:type="dcterms:W3CDTF">2023-03-20T06:27:19Z</dcterms:created>
  <dcterms:modified xsi:type="dcterms:W3CDTF">2024-02-26T01:43:20Z</dcterms:modified>
</cp:coreProperties>
</file>