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20A28-85F3-5A58-42A9-CDE8B90D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21" y="1439582"/>
            <a:ext cx="469648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cp:lastPrinted>2023-06-07T00:42:39Z</cp:lastPrinted>
  <dcterms:created xsi:type="dcterms:W3CDTF">2023-03-20T06:27:19Z</dcterms:created>
  <dcterms:modified xsi:type="dcterms:W3CDTF">2024-02-28T01:55:56Z</dcterms:modified>
</cp:coreProperties>
</file>