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3E899-586D-85E2-82B7-A172141E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7" y="1690688"/>
            <a:ext cx="4060348" cy="40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2024-02-28T02:33:49Z</dcterms:modified>
</cp:coreProperties>
</file>