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6D5C7-0AA8-BB8A-928C-37592410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09" y="1595447"/>
            <a:ext cx="449642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2023-06-07T00:42:39Z</cp:lastPrinted>
  <dcterms:created xsi:type="dcterms:W3CDTF">2023-03-20T06:27:19Z</dcterms:created>
  <dcterms:modified xsi:type="dcterms:W3CDTF">2023-08-30T00:17:02Z</dcterms:modified>
</cp:coreProperties>
</file>