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nograms.relaxpuzzles.com/nonogram/9974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674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https://nonograms.relaxpuzzles.com/nonogram/99749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55F1F3-D614-C90E-DCCD-96A976E5C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97" y="1615026"/>
            <a:ext cx="4477375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101</cp:revision>
  <dcterms:created xsi:type="dcterms:W3CDTF">2023-03-20T06:27:19Z</dcterms:created>
  <dcterms:modified xsi:type="dcterms:W3CDTF">2023-08-30T00:16:34Z</dcterms:modified>
</cp:coreProperties>
</file>