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7B093-FDB7-22A8-FF42-8F307B0A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07" y="1690688"/>
            <a:ext cx="3937380" cy="39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2024-01-24T23:32:36Z</dcterms:modified>
</cp:coreProperties>
</file>