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Star Battles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C25BD-43B0-4ABE-4FD0-B5F5A865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6" y="1386338"/>
            <a:ext cx="4477886" cy="4412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one star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2023-10-02T01:00:24Z</cp:lastPrinted>
  <dcterms:created xsi:type="dcterms:W3CDTF">2023-03-20T06:27:19Z</dcterms:created>
  <dcterms:modified xsi:type="dcterms:W3CDTF">2024-01-28T01:44:27Z</dcterms:modified>
</cp:coreProperties>
</file>