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03547-2502-1EE5-9B5A-C5C1E397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70" y="1213614"/>
            <a:ext cx="4676632" cy="46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dcterms:created xsi:type="dcterms:W3CDTF">2023-03-20T06:27:19Z</dcterms:created>
  <dcterms:modified xsi:type="dcterms:W3CDTF">2024-01-28T02:00:18Z</dcterms:modified>
</cp:coreProperties>
</file>