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A3232-2D49-AF60-19C3-185F3DCE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60" y="1493555"/>
            <a:ext cx="491558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2023-07-11T00:57:41Z</cp:lastPrinted>
  <dcterms:created xsi:type="dcterms:W3CDTF">2023-03-20T06:27:19Z</dcterms:created>
  <dcterms:modified xsi:type="dcterms:W3CDTF">2023-08-24T01:07:43Z</dcterms:modified>
</cp:coreProperties>
</file>