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26CFC1-4E56-251D-D6BA-10E7862A8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53" y="1560945"/>
            <a:ext cx="4158566" cy="414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101</cp:revision>
  <dcterms:created xsi:type="dcterms:W3CDTF">2023-03-20T06:27:19Z</dcterms:created>
  <dcterms:modified xsi:type="dcterms:W3CDTF">2023-08-24T01:09:31Z</dcterms:modified>
</cp:coreProperties>
</file>