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Kakuros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F4757D-5390-251C-A191-48C66A2FF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872" y="1590946"/>
            <a:ext cx="3429479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Kakuros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99</cp:revision>
  <cp:lastPrinted>2023-06-07T00:42:39Z</cp:lastPrinted>
  <dcterms:created xsi:type="dcterms:W3CDTF">2023-03-20T06:27:19Z</dcterms:created>
  <dcterms:modified xsi:type="dcterms:W3CDTF">2023-08-24T23:21:35Z</dcterms:modified>
</cp:coreProperties>
</file>