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3547A-0580-26F3-9B95-EFE62AD2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24" y="1625451"/>
            <a:ext cx="3429479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97</cp:revision>
  <dcterms:created xsi:type="dcterms:W3CDTF">2023-03-20T06:27:19Z</dcterms:created>
  <dcterms:modified xsi:type="dcterms:W3CDTF">2023-08-24T23:21:55Z</dcterms:modified>
</cp:coreProperties>
</file>