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koli.co.jp/en/puzzles/shikaku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Shikaku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A9AC1D-C846-EA1C-C6F8-006DA039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72" y="3429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9A2C7E-9EF8-EC65-76CF-12174A66950D}"/>
              </a:ext>
            </a:extLst>
          </p:cNvPr>
          <p:cNvSpPr txBox="1"/>
          <p:nvPr/>
        </p:nvSpPr>
        <p:spPr>
          <a:xfrm>
            <a:off x="7142672" y="1371421"/>
            <a:ext cx="482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 (</a:t>
            </a:r>
            <a:r>
              <a:rPr lang="en-US" b="1" i="0" dirty="0">
                <a:solidFill>
                  <a:srgbClr val="2B2B27"/>
                </a:solidFill>
                <a:effectLst/>
                <a:latin typeface="Noto Sans JP"/>
                <a:hlinkClick r:id="rId3"/>
              </a:rPr>
              <a:t>https://www.nikoli.co.jp/en/puzzles/shikaku/</a:t>
            </a:r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Divide the grid into rectangles with the numbers in the cells.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Each rectangle is to contain only one number showing the number of cells in the rectangle.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E3FBA5-5F9D-0692-B075-844A4C32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05" y="3429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B02034-72BD-E913-F9D3-2991923D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38" y="343371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14E42-E70F-39ED-7E82-383E37D86F51}"/>
              </a:ext>
            </a:extLst>
          </p:cNvPr>
          <p:cNvSpPr txBox="1"/>
          <p:nvPr/>
        </p:nvSpPr>
        <p:spPr>
          <a:xfrm>
            <a:off x="7312355" y="48006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6004D-CFA4-F320-28D2-55F146C487D9}"/>
              </a:ext>
            </a:extLst>
          </p:cNvPr>
          <p:cNvSpPr txBox="1"/>
          <p:nvPr/>
        </p:nvSpPr>
        <p:spPr>
          <a:xfrm>
            <a:off x="8657119" y="480060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D6BAC-0114-6651-48B3-1E4D5FD1CDC1}"/>
              </a:ext>
            </a:extLst>
          </p:cNvPr>
          <p:cNvSpPr txBox="1"/>
          <p:nvPr/>
        </p:nvSpPr>
        <p:spPr>
          <a:xfrm>
            <a:off x="10271878" y="48006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1DF2F-A40A-5854-DE0F-5018FEBD4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269" y="1579855"/>
            <a:ext cx="407726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Shikaku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2023-06-07T00:42:39Z</cp:lastPrinted>
  <dcterms:created xsi:type="dcterms:W3CDTF">2023-03-20T06:27:19Z</dcterms:created>
  <dcterms:modified xsi:type="dcterms:W3CDTF">2023-08-08T00:43:59Z</dcterms:modified>
</cp:coreProperties>
</file>