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shikaku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475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https://www.puzzle-shikaku.com/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5212-A17B-8D47-3622-A64BD798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60" y="1618515"/>
            <a:ext cx="4096322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100</cp:revision>
  <dcterms:created xsi:type="dcterms:W3CDTF">2023-03-20T06:27:19Z</dcterms:created>
  <dcterms:modified xsi:type="dcterms:W3CDTF">2023-08-08T00:43:39Z</dcterms:modified>
</cp:coreProperties>
</file>