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6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A517-98D6-700B-03D7-654147AF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47958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Given 3 people in 5 days can build 12 walls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D325DC-38F4-16B3-8746-65569B54FAAC}"/>
              </a:ext>
            </a:extLst>
          </p:cNvPr>
          <p:cNvSpPr txBox="1">
            <a:spLocks/>
          </p:cNvSpPr>
          <p:nvPr/>
        </p:nvSpPr>
        <p:spPr>
          <a:xfrm>
            <a:off x="1295401" y="3079630"/>
            <a:ext cx="9601196" cy="151090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many walls can 9 people build in 10 days.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8ADDF-AB21-AD45-294C-972B48E82969}"/>
              </a:ext>
            </a:extLst>
          </p:cNvPr>
          <p:cNvSpPr txBox="1"/>
          <p:nvPr/>
        </p:nvSpPr>
        <p:spPr>
          <a:xfrm>
            <a:off x="1295401" y="5400136"/>
            <a:ext cx="532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This is a variation of a problem seen in </a:t>
            </a:r>
            <a:r>
              <a:rPr lang="en-US" dirty="0" err="1"/>
              <a:t>wechat</a:t>
            </a:r>
            <a:r>
              <a:rPr lang="en-US" dirty="0"/>
              <a:t> channel.</a:t>
            </a:r>
          </a:p>
        </p:txBody>
      </p:sp>
    </p:spTree>
    <p:extLst>
      <p:ext uri="{BB962C8B-B14F-4D97-AF65-F5344CB8AC3E}">
        <p14:creationId xmlns:p14="http://schemas.microsoft.com/office/powerpoint/2010/main" val="35658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7722-9261-B16F-DF2C-8CF6D23E8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C9A1C-775D-C72F-DB2C-E4FD1E85D8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241FF2-783E-F0FB-BBB6-BDB4BE717A67}"/>
              </a:ext>
            </a:extLst>
          </p:cNvPr>
          <p:cNvCxnSpPr>
            <a:cxnSpLocks/>
          </p:cNvCxnSpPr>
          <p:nvPr/>
        </p:nvCxnSpPr>
        <p:spPr>
          <a:xfrm>
            <a:off x="11580671" y="7607456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1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B38A-7A0B-D95A-9178-5F278E14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933-BD44-EAD6-CE8D-3679E085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 people = 3 x</a:t>
            </a:r>
          </a:p>
          <a:p>
            <a:r>
              <a:rPr lang="en-US" dirty="0"/>
              <a:t>10 day = 2 x</a:t>
            </a:r>
          </a:p>
          <a:p>
            <a:r>
              <a:rPr lang="en-US" dirty="0"/>
              <a:t>So, the result is 12 x 2 x 3 = 72 walls</a:t>
            </a:r>
          </a:p>
        </p:txBody>
      </p:sp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64-365C-4FF3-44C1-F1E828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551EF-C73D-5C85-984A-ACA51157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problem is to help kids understanding multiplications better.  This kind </a:t>
            </a:r>
            <a:r>
              <a:rPr lang="en-US"/>
              <a:t>of problems </a:t>
            </a:r>
            <a:r>
              <a:rPr lang="en-US" dirty="0"/>
              <a:t>needs to be repeated until kids can do it easily.</a:t>
            </a:r>
          </a:p>
        </p:txBody>
      </p:sp>
    </p:spTree>
    <p:extLst>
      <p:ext uri="{BB962C8B-B14F-4D97-AF65-F5344CB8AC3E}">
        <p14:creationId xmlns:p14="http://schemas.microsoft.com/office/powerpoint/2010/main" val="4269573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123</TotalTime>
  <Words>85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Problem</vt:lpstr>
      <vt:lpstr>Given 3 people in 5 days can build 12 walls</vt:lpstr>
      <vt:lpstr>Solution</vt:lpstr>
      <vt:lpstr>PowerPoint Presentation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88</cp:revision>
  <dcterms:created xsi:type="dcterms:W3CDTF">2023-03-20T06:27:19Z</dcterms:created>
  <dcterms:modified xsi:type="dcterms:W3CDTF">2023-03-21T00:50:33Z</dcterms:modified>
</cp:coreProperties>
</file>