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A0E37-B42C-5712-1DA0-B68AA9156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48" y="1547392"/>
            <a:ext cx="4919870" cy="489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98</cp:revision>
  <cp:lastPrinted>2023-07-11T00:57:41Z</cp:lastPrinted>
  <dcterms:created xsi:type="dcterms:W3CDTF">2023-03-20T06:27:19Z</dcterms:created>
  <dcterms:modified xsi:type="dcterms:W3CDTF">2023-07-11T00:57:46Z</dcterms:modified>
</cp:coreProperties>
</file>