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47EB2A-94B2-8EA0-4F51-088F44673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80" y="1354547"/>
            <a:ext cx="4468492" cy="445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97</cp:revision>
  <dcterms:created xsi:type="dcterms:W3CDTF">2023-03-20T06:27:19Z</dcterms:created>
  <dcterms:modified xsi:type="dcterms:W3CDTF">2023-07-11T01:00:49Z</dcterms:modified>
</cp:coreProperties>
</file>