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0DD80-5225-B48E-4265-8334210F2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245" y="2564722"/>
            <a:ext cx="2791215" cy="2810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03A4CA-C666-CEA1-C19B-C84A3F635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311" y="2169378"/>
            <a:ext cx="3696216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159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Solve the Following Nonograms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85</cp:revision>
  <dcterms:created xsi:type="dcterms:W3CDTF">2023-03-20T06:27:19Z</dcterms:created>
  <dcterms:modified xsi:type="dcterms:W3CDTF">2023-04-01T01:17:30Z</dcterms:modified>
</cp:coreProperties>
</file>