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821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http://www.landofcrispy.com/nonogrammer/nonogram.html?mode=build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7F1F-0BC5-B6EC-F59A-45E46510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529862"/>
            <a:ext cx="2715004" cy="2781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B0E96-26A1-FE97-0720-DF9C1865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140" y="2029202"/>
            <a:ext cx="370574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83</cp:revision>
  <dcterms:created xsi:type="dcterms:W3CDTF">2023-03-20T06:27:19Z</dcterms:created>
  <dcterms:modified xsi:type="dcterms:W3CDTF">2023-04-01T01:17:22Z</dcterms:modified>
</cp:coreProperties>
</file>