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-1236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8EEE5-EAA2-4E4E-DF7E-7B8ADF7A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13" y="2799193"/>
            <a:ext cx="3096610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88</cp:revision>
  <dcterms:created xsi:type="dcterms:W3CDTF">2023-03-20T06:27:19Z</dcterms:created>
  <dcterms:modified xsi:type="dcterms:W3CDTF">2023-04-01T07:08:50Z</dcterms:modified>
</cp:coreProperties>
</file>