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A1CC-C93E-EC4B-9567-4420B346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22" y="1975449"/>
            <a:ext cx="3283963" cy="33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85</cp:revision>
  <dcterms:created xsi:type="dcterms:W3CDTF">2023-03-20T06:27:19Z</dcterms:created>
  <dcterms:modified xsi:type="dcterms:W3CDTF">2023-04-01T07:09:08Z</dcterms:modified>
</cp:coreProperties>
</file>