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A608-0A78-B6FD-7F01-4EA79434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CA398-7FB5-E0E7-9F46-3ACC8F15C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triangles are there in the following image?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A861FA-7EEE-1B00-2F56-41732FC17375}"/>
              </a:ext>
            </a:extLst>
          </p:cNvPr>
          <p:cNvGrpSpPr/>
          <p:nvPr/>
        </p:nvGrpSpPr>
        <p:grpSpPr>
          <a:xfrm>
            <a:off x="2256026" y="3320907"/>
            <a:ext cx="3676073" cy="2318068"/>
            <a:chOff x="2256026" y="3320907"/>
            <a:chExt cx="3676073" cy="231806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3B98E14-2A65-93BD-3E22-414E05D18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026" y="3320909"/>
              <a:ext cx="1620198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424B9C-0B35-AC85-CA53-835FBAC4BF4D}"/>
                </a:ext>
              </a:extLst>
            </p:cNvPr>
            <p:cNvCxnSpPr>
              <a:cxnSpLocks/>
            </p:cNvCxnSpPr>
            <p:nvPr/>
          </p:nvCxnSpPr>
          <p:spPr>
            <a:xfrm>
              <a:off x="3876224" y="3320909"/>
              <a:ext cx="2055875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B25E3A-AC09-CEE0-58BC-EE2A0D984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026" y="5638975"/>
              <a:ext cx="3676073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B81CBC-1F84-56C4-3345-D3D07A1BB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6125" y="3320908"/>
              <a:ext cx="810099" cy="2318067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623CE7-5D04-EA8F-6722-751AF0B3151C}"/>
                </a:ext>
              </a:extLst>
            </p:cNvPr>
            <p:cNvCxnSpPr>
              <a:cxnSpLocks/>
            </p:cNvCxnSpPr>
            <p:nvPr/>
          </p:nvCxnSpPr>
          <p:spPr>
            <a:xfrm>
              <a:off x="3876224" y="3320907"/>
              <a:ext cx="0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6F5DC8-F59C-3C06-E6F9-4EF29D06BA0B}"/>
                </a:ext>
              </a:extLst>
            </p:cNvPr>
            <p:cNvCxnSpPr>
              <a:cxnSpLocks/>
            </p:cNvCxnSpPr>
            <p:nvPr/>
          </p:nvCxnSpPr>
          <p:spPr>
            <a:xfrm>
              <a:off x="3876224" y="3320907"/>
              <a:ext cx="845911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CD1FB0-AC89-C679-D4DD-DF8A928C1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8475" y="4410538"/>
              <a:ext cx="1811042" cy="11066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045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34</cp:revision>
  <dcterms:created xsi:type="dcterms:W3CDTF">2023-03-20T06:27:19Z</dcterms:created>
  <dcterms:modified xsi:type="dcterms:W3CDTF">2023-03-31T03:10:09Z</dcterms:modified>
</cp:coreProperties>
</file>