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-834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Decompose the image into 2 subcomponents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5282410" y="378242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DE2CAAD-CA3F-1B04-C095-FF80BEDDECC2}"/>
              </a:ext>
            </a:extLst>
          </p:cNvPr>
          <p:cNvGrpSpPr/>
          <p:nvPr/>
        </p:nvGrpSpPr>
        <p:grpSpPr>
          <a:xfrm>
            <a:off x="6576367" y="3095095"/>
            <a:ext cx="1474346" cy="1117472"/>
            <a:chOff x="6576367" y="3095095"/>
            <a:chExt cx="1474346" cy="111747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67" y="3095096"/>
              <a:ext cx="781049" cy="1117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B5CB0-0FB5-262F-A28C-2AB2C8F1C9ED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6"/>
              <a:ext cx="693297" cy="106601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864" y="3095095"/>
              <a:ext cx="378552" cy="110727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AA3D30-2328-255D-AE1E-4DE465BE5F37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5"/>
              <a:ext cx="0" cy="10660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1BCDA7-1E28-3108-E9DC-EAF166414879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5"/>
              <a:ext cx="342669" cy="10660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367" y="4147042"/>
              <a:ext cx="1474346" cy="62185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23F2261-8D9D-687D-9924-05746E150755}"/>
              </a:ext>
            </a:extLst>
          </p:cNvPr>
          <p:cNvGrpSpPr/>
          <p:nvPr/>
        </p:nvGrpSpPr>
        <p:grpSpPr>
          <a:xfrm>
            <a:off x="8429266" y="3090546"/>
            <a:ext cx="2552648" cy="1762442"/>
            <a:chOff x="8190332" y="1994711"/>
            <a:chExt cx="3676073" cy="2318068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3C93221-AA61-C8D2-6978-0232F3AEA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1994713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E0AD2F-57AF-46C0-772A-475E6125C071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3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E1433B-D363-9C92-41C0-81E50DA238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0332" y="4312779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2F520F6-9FE0-2DD1-2911-FB18C33D7D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431" y="1994712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B4EDFFA-AAB7-0A53-4ADE-49BB3A499CC6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F44B54A-7337-8915-5B39-533FD53E052A}"/>
                </a:ext>
              </a:extLst>
            </p:cNvPr>
            <p:cNvCxnSpPr>
              <a:cxnSpLocks/>
            </p:cNvCxnSpPr>
            <p:nvPr/>
          </p:nvCxnSpPr>
          <p:spPr>
            <a:xfrm>
              <a:off x="9810530" y="1994711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B2FF9F7-5EC5-4575-9F1B-7B544F88A3AC}"/>
              </a:ext>
            </a:extLst>
          </p:cNvPr>
          <p:cNvGrpSpPr/>
          <p:nvPr/>
        </p:nvGrpSpPr>
        <p:grpSpPr>
          <a:xfrm>
            <a:off x="1537065" y="3002080"/>
            <a:ext cx="3676073" cy="2318068"/>
            <a:chOff x="2256026" y="3320907"/>
            <a:chExt cx="3676073" cy="23180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227D697-7258-A11C-6B71-8A23A90C5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026" y="3320909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EC8410-1FCF-31F6-1397-ED0E05281F36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9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D830A7-588E-71AC-3D19-65C583931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6026" y="5638975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8A0E46-4DBE-4AF5-DA39-F3342D33D7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6125" y="3320908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FFB28E-734C-3F0F-3369-18F4C8253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7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338760B-3512-5310-42A7-37382A2FEF0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224" y="3320907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DA6343-0D22-A33D-456C-C3BFC07C3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8475" y="4410538"/>
              <a:ext cx="1811042" cy="110662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03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Count the triangles in each subcomponent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1A8EA-F82A-3172-2985-19003AB8332C}"/>
              </a:ext>
            </a:extLst>
          </p:cNvPr>
          <p:cNvSpPr/>
          <p:nvPr/>
        </p:nvSpPr>
        <p:spPr>
          <a:xfrm>
            <a:off x="2659213" y="2634566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16B7D4-E938-7616-DE42-8FBF711DAF0A}"/>
              </a:ext>
            </a:extLst>
          </p:cNvPr>
          <p:cNvGrpSpPr/>
          <p:nvPr/>
        </p:nvGrpSpPr>
        <p:grpSpPr>
          <a:xfrm>
            <a:off x="2157413" y="2584739"/>
            <a:ext cx="312463" cy="558511"/>
            <a:chOff x="1688827" y="2584739"/>
            <a:chExt cx="781049" cy="111747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C7399F-3972-28B3-CE23-7B10E9C27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8827" y="2584740"/>
              <a:ext cx="781049" cy="1117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A0879D-9180-0FBC-2B50-4C1C3570B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05" y="2584739"/>
              <a:ext cx="307771" cy="90597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688804-6560-633D-0AF4-1BF262077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8827" y="3490713"/>
              <a:ext cx="473278" cy="20815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3384259" y="258473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triangles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ED4183-5FC1-7DE3-293C-C80A9D3F03DA}"/>
              </a:ext>
            </a:extLst>
          </p:cNvPr>
          <p:cNvSpPr/>
          <p:nvPr/>
        </p:nvSpPr>
        <p:spPr>
          <a:xfrm>
            <a:off x="2658648" y="4384722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6DF03-4439-5E46-34E9-7935F0A34059}"/>
              </a:ext>
            </a:extLst>
          </p:cNvPr>
          <p:cNvSpPr txBox="1"/>
          <p:nvPr/>
        </p:nvSpPr>
        <p:spPr>
          <a:xfrm>
            <a:off x="3384258" y="433894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triangle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9B8E63-1A60-30EF-3A84-F7AA0B7BCC59}"/>
              </a:ext>
            </a:extLst>
          </p:cNvPr>
          <p:cNvGrpSpPr/>
          <p:nvPr/>
        </p:nvGrpSpPr>
        <p:grpSpPr>
          <a:xfrm>
            <a:off x="2073775" y="3149744"/>
            <a:ext cx="312463" cy="558511"/>
            <a:chOff x="2073775" y="3149744"/>
            <a:chExt cx="312463" cy="55851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EB09EF-0858-8DF6-CB2C-346A48E842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3775" y="3149744"/>
              <a:ext cx="312463" cy="55851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6A36-3F3B-033B-9204-3139DDE2C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2081" y="3149744"/>
              <a:ext cx="134157" cy="48472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49E02A-3E35-FE81-6621-938B0FB08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775" y="3562350"/>
              <a:ext cx="312463" cy="14423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46E9F9-29F2-2BEA-C5E5-6F8771E6AC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6238" y="3149744"/>
              <a:ext cx="0" cy="41260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A6A5A31-2C65-2314-F7B7-6649EF0B3D86}"/>
              </a:ext>
            </a:extLst>
          </p:cNvPr>
          <p:cNvSpPr/>
          <p:nvPr/>
        </p:nvSpPr>
        <p:spPr>
          <a:xfrm>
            <a:off x="2659213" y="3174419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3B51AE-520A-4031-1EAE-184F69C90A04}"/>
              </a:ext>
            </a:extLst>
          </p:cNvPr>
          <p:cNvSpPr txBox="1"/>
          <p:nvPr/>
        </p:nvSpPr>
        <p:spPr>
          <a:xfrm>
            <a:off x="3384258" y="3127806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triangles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45156B-3FAB-319E-647E-3226DE23624D}"/>
              </a:ext>
            </a:extLst>
          </p:cNvPr>
          <p:cNvGrpSpPr/>
          <p:nvPr/>
        </p:nvGrpSpPr>
        <p:grpSpPr>
          <a:xfrm>
            <a:off x="2034287" y="3682587"/>
            <a:ext cx="391439" cy="560180"/>
            <a:chOff x="2034287" y="3682587"/>
            <a:chExt cx="391439" cy="56018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B42B478-6116-6858-F5EB-AA0060E09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4287" y="3684256"/>
              <a:ext cx="312463" cy="55851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E33019-BE67-6CDB-C208-5A116804C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2593" y="3684256"/>
              <a:ext cx="134157" cy="48472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8E9CA9-C0C4-9624-991A-7188245B1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4287" y="4058101"/>
              <a:ext cx="391439" cy="18299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75357B-F57F-DCC2-FC64-EC13FE7A3F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4419" y="3684256"/>
              <a:ext cx="2331" cy="41260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5D2F46-DFE9-122D-124D-043CB3C7A277}"/>
                </a:ext>
              </a:extLst>
            </p:cNvPr>
            <p:cNvCxnSpPr>
              <a:cxnSpLocks/>
            </p:cNvCxnSpPr>
            <p:nvPr/>
          </p:nvCxnSpPr>
          <p:spPr>
            <a:xfrm>
              <a:off x="2344419" y="3682587"/>
              <a:ext cx="81307" cy="375514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6C63155-AFA1-1688-7D67-D7309980C8EB}"/>
              </a:ext>
            </a:extLst>
          </p:cNvPr>
          <p:cNvSpPr/>
          <p:nvPr/>
        </p:nvSpPr>
        <p:spPr>
          <a:xfrm>
            <a:off x="2658648" y="3737271"/>
            <a:ext cx="535709" cy="378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7FBD0F-0947-863E-80A3-BCD86EFF8011}"/>
              </a:ext>
            </a:extLst>
          </p:cNvPr>
          <p:cNvSpPr txBox="1"/>
          <p:nvPr/>
        </p:nvSpPr>
        <p:spPr>
          <a:xfrm>
            <a:off x="3384258" y="3684687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triangles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C26D2B-32E7-3402-C27F-AE342AE53C66}"/>
              </a:ext>
            </a:extLst>
          </p:cNvPr>
          <p:cNvGrpSpPr/>
          <p:nvPr/>
        </p:nvGrpSpPr>
        <p:grpSpPr>
          <a:xfrm>
            <a:off x="1788975" y="4318182"/>
            <a:ext cx="736876" cy="558511"/>
            <a:chOff x="6576367" y="3095095"/>
            <a:chExt cx="1474346" cy="111747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C52B68E-7645-600E-B737-4F16B4840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367" y="3095096"/>
              <a:ext cx="781049" cy="1117471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7C8C172-11E5-FC04-B722-FDEC28587029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6"/>
              <a:ext cx="693297" cy="106601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6A82AA8-B0AF-91B4-5C45-802F4592C1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864" y="3095095"/>
              <a:ext cx="378552" cy="110727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1C7639C-817C-0C8B-EFA8-A846592D5412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5"/>
              <a:ext cx="0" cy="10660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833F5C4-A7DB-2026-29C1-8FCE1F310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57416" y="3095095"/>
              <a:ext cx="342669" cy="106601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21DCD8B-5BC2-73D4-336F-65F191C00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6367" y="4147042"/>
              <a:ext cx="1474346" cy="62185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AD1AF6E-E72B-3B7D-E683-3962E73CD901}"/>
              </a:ext>
            </a:extLst>
          </p:cNvPr>
          <p:cNvSpPr txBox="1"/>
          <p:nvPr/>
        </p:nvSpPr>
        <p:spPr>
          <a:xfrm>
            <a:off x="5440796" y="4594890"/>
            <a:ext cx="498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subcomponent has 4 + 3 + 2 + 1 = 10 triangles</a:t>
            </a:r>
          </a:p>
        </p:txBody>
      </p:sp>
    </p:spTree>
    <p:extLst>
      <p:ext uri="{BB962C8B-B14F-4D97-AF65-F5344CB8AC3E}">
        <p14:creationId xmlns:p14="http://schemas.microsoft.com/office/powerpoint/2010/main" val="363284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0EE0-8514-4C69-2434-63F53B5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Final tally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FADEC-2912-19DF-AC1F-D329CECE633E}"/>
              </a:ext>
            </a:extLst>
          </p:cNvPr>
          <p:cNvSpPr txBox="1"/>
          <p:nvPr/>
        </p:nvSpPr>
        <p:spPr>
          <a:xfrm>
            <a:off x="4710546" y="2837829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+ 10 = 20 triangles</a:t>
            </a:r>
          </a:p>
        </p:txBody>
      </p:sp>
    </p:spTree>
    <p:extLst>
      <p:ext uri="{BB962C8B-B14F-4D97-AF65-F5344CB8AC3E}">
        <p14:creationId xmlns:p14="http://schemas.microsoft.com/office/powerpoint/2010/main" val="1469958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51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Solution</vt:lpstr>
      <vt:lpstr>Step 1: Decompose the image into 2 subcomponents</vt:lpstr>
      <vt:lpstr>Step 2: Count the triangles in each subcomponent</vt:lpstr>
      <vt:lpstr>Step 3: Final tally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35</cp:revision>
  <dcterms:created xsi:type="dcterms:W3CDTF">2023-03-20T06:27:19Z</dcterms:created>
  <dcterms:modified xsi:type="dcterms:W3CDTF">2023-03-31T03:14:27Z</dcterms:modified>
</cp:coreProperties>
</file>