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hyperlink" Target="https://www.nikoli.co.jp/en/puzzles/shakashak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Shakashaka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F3459B-16B6-7E01-204D-9F85DEF1DCBB}"/>
              </a:ext>
            </a:extLst>
          </p:cNvPr>
          <p:cNvSpPr txBox="1"/>
          <p:nvPr/>
        </p:nvSpPr>
        <p:spPr>
          <a:xfrm>
            <a:off x="6096000" y="1632505"/>
            <a:ext cx="575669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>
                <a:hlinkClick r:id="rId2"/>
              </a:rPr>
              <a:t>https://www.nikoli.co.jp/en/puzzles/shakashaka/</a:t>
            </a:r>
            <a:r>
              <a:rPr lang="en-US" dirty="0"/>
              <a:t>)</a:t>
            </a:r>
          </a:p>
          <a:p>
            <a:pPr algn="ctr"/>
            <a:r>
              <a:rPr lang="en-US" b="1" i="0" dirty="0">
                <a:solidFill>
                  <a:srgbClr val="2B2B27"/>
                </a:solidFill>
                <a:effectLst/>
                <a:latin typeface="Noto Sans JP"/>
              </a:rPr>
              <a:t>Rules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Place black “triangles in squares” (see 2) in the grid under the following rules.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There are four kinds of black triangles you can put in the squares: . You cannot place black triangles in the black squares.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parts of the grid that remain white (uncovered by black triangles) always form a rectangle or a square.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numbers indicate how many black triangles are around it, vertically and horizontally.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A7A52-A755-46BB-6E5C-EC4222F99B27}"/>
              </a:ext>
            </a:extLst>
          </p:cNvPr>
          <p:cNvSpPr txBox="1"/>
          <p:nvPr/>
        </p:nvSpPr>
        <p:spPr>
          <a:xfrm>
            <a:off x="6515469" y="615324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DFE4E-50B0-0322-C91A-6840F64871E2}"/>
              </a:ext>
            </a:extLst>
          </p:cNvPr>
          <p:cNvSpPr txBox="1"/>
          <p:nvPr/>
        </p:nvSpPr>
        <p:spPr>
          <a:xfrm>
            <a:off x="8205467" y="6153244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C5C7A-85B1-9EE5-0656-DCBF4D1F8573}"/>
              </a:ext>
            </a:extLst>
          </p:cNvPr>
          <p:cNvSpPr txBox="1"/>
          <p:nvPr/>
        </p:nvSpPr>
        <p:spPr>
          <a:xfrm>
            <a:off x="10037715" y="615324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B8F919BB-FD9C-2FEA-A96C-C054DE43B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018" y="4363932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69AC9F4D-FB1F-3D2F-5386-0DF21A46C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226" y="436332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EA87CED-3BD7-D40A-3613-623E56DBF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445" y="436332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2238753-4485-7294-EF11-447C72CC8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882" y="2913272"/>
            <a:ext cx="8096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BD4128-A805-B2A4-37A7-C3B5AEFC92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402" y="1869690"/>
            <a:ext cx="3791479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106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Noto Sans JP</vt:lpstr>
      <vt:lpstr>Office Theme</vt:lpstr>
      <vt:lpstr>Solve the Following Shakashaka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102</cp:revision>
  <cp:lastPrinted>2023-06-21T01:15:06Z</cp:lastPrinted>
  <dcterms:created xsi:type="dcterms:W3CDTF">2023-03-20T06:27:19Z</dcterms:created>
  <dcterms:modified xsi:type="dcterms:W3CDTF">2023-06-23T00:33:23Z</dcterms:modified>
</cp:coreProperties>
</file>