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27DCD-3F4A-D959-1200-86272E2E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3" y="1480128"/>
            <a:ext cx="4156366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cp:lastPrinted>2023-10-02T01:00:24Z</cp:lastPrinted>
  <dcterms:created xsi:type="dcterms:W3CDTF">2023-03-20T06:27:19Z</dcterms:created>
  <dcterms:modified xsi:type="dcterms:W3CDTF">2023-10-02T01:04:43Z</dcterms:modified>
</cp:coreProperties>
</file>