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86011-61BF-E547-27A1-B64482BF2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732" y="1997023"/>
            <a:ext cx="374384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2023-08-07T01:10:44Z</cp:lastPrinted>
  <dcterms:created xsi:type="dcterms:W3CDTF">2023-03-20T06:27:19Z</dcterms:created>
  <dcterms:modified xsi:type="dcterms:W3CDTF">2023-10-04T00:32:52Z</dcterms:modified>
</cp:coreProperties>
</file>