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75174-EE91-4B3D-B182-F0060C8BF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23" y="1690688"/>
            <a:ext cx="374384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dcterms:created xsi:type="dcterms:W3CDTF">2023-03-20T06:27:19Z</dcterms:created>
  <dcterms:modified xsi:type="dcterms:W3CDTF">2023-10-04T00:47:01Z</dcterms:modified>
</cp:coreProperties>
</file>