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8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21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6E0F-F8AC-62E6-17FC-E10B0A5CB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34DA4-5251-E56D-A5B4-BAA0EC98E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C8B8-A4BB-B752-38E6-EBB5487B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A054-B58A-229D-2F89-7AAF84D1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33664-F642-F52E-A979-5B01DA53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C82C-16C9-D58B-3E96-8459FD17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E76C6-8191-190E-0E49-F99FB7257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5632-50F0-979C-3DA8-D3650485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A831-027F-39EE-1592-97145FA8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0686A-EBCE-12E8-4869-09C6A6E9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0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DADA1-764D-566B-65AC-3A5E18D6E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A80F2-070D-1182-380C-8A9723A48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3813-2D20-BEA7-EE20-AAD2DD79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8B080-F36C-50CA-BAFC-53776651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7BA9D-D912-417B-384C-6050E5EB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3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5669-CDFC-C26B-5AEB-8C4C48F8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8049-B397-9A83-22E4-F20CA22D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1FA3D-9023-6464-65EB-772BE476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ECD27-DB1D-6443-76BD-E4B8B645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EDFBE-9C5F-9D7E-CA39-2C19C845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6F0E-AB7F-1F5D-B97E-FE4E2D67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0FD19-221E-7F7A-C4C5-14EC1209F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251F-3526-875D-ECAD-92EF0B5B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B795C-FCA3-FDBF-E2C3-2DDE0127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18413-1929-5D53-7088-FF06E9B4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6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FF8E-76D1-14BF-5E6A-4349AE9A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C859-F03F-8582-F1B6-4E73A1E3D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AF38A-1D6B-E2AB-C674-649FF5113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E3665-FA71-6D85-07E8-6CAD459B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17FF9-98FE-2853-2031-BDB40654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1A1E0-5807-3E02-EC72-762B3AA6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5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0556-28A1-46F1-521E-36EED8F4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48CC0-E196-D6AA-BF49-CD386641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1DADB-1E48-8527-A4B9-8D50D0648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BBAFE-198A-1180-F305-85119C14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14E4A-FC12-12BD-2325-8AA65DC37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64AD9-E33A-21FF-92C6-31ABAE48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EF1F1-9ED3-B806-CFC7-333B9441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82C4C-BF34-9201-87FD-6351872D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0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C98A-6F19-D1A6-A879-C58C1F0F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ADCD7-5B28-514D-20E8-221F38A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6C985-709A-F762-2B6E-26632403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ACB75-2E44-6C27-B942-797F534E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AA52D-7644-0232-EB3F-9B04BB7D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C20A-155A-5C2B-0784-7F95049D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9CC36-C7DF-6E25-E357-34E6D0B0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F1B3-8FE4-AEE1-D27B-7150A84B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4201-0299-19E7-FF6B-FCCFDE80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74623-8CED-0F46-33A8-1DE3AC00F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285B7-3A98-D7AE-10C9-3E77AF14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62822-A63C-379A-8AFD-100AE117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0BEE6-B455-2BCD-CF5F-859327ED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958E-EB13-0FFD-E006-ACA285FC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829FA-1EC1-6311-5EB3-E20138670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07709-587A-BB86-2DDB-F6C644ED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1C321-1039-485C-B63E-8EC7759D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1C287-B22F-B137-AFAB-27827D6F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6C2C7-50FA-4D9B-C0C0-40C5162C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6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9B9EF-28B4-7235-FB15-3A95DECF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8E7FE-0082-1A70-AC38-A7D31E3CB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4ED32-B612-F2C0-C5E4-B69B1E502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8E2AA-3528-49DF-1C46-E3A534837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09A3B-8CA0-79B5-D843-C6BB325DC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E095-5EF3-5EEA-7737-41A04C6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561620"/>
          </a:xfrm>
        </p:spPr>
        <p:txBody>
          <a:bodyPr/>
          <a:lstStyle/>
          <a:p>
            <a:r>
              <a:rPr lang="en-US"/>
              <a:t>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5BC4-AA0C-DAEF-0374-BB0D0EF37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539240"/>
            <a:ext cx="2043112" cy="9442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3 × 2 + 29 = 35</a:t>
            </a:r>
          </a:p>
          <a:p>
            <a:pPr marL="0" indent="0">
              <a:buNone/>
            </a:pPr>
            <a:r>
              <a:rPr lang="en-US" sz="1600" dirty="0"/>
              <a:t>2 × 9 - 12 = 6</a:t>
            </a:r>
          </a:p>
          <a:p>
            <a:pPr marL="0" indent="0">
              <a:buNone/>
            </a:pPr>
            <a:r>
              <a:rPr lang="en-US" sz="1600" dirty="0"/>
              <a:t>9 × 9 - 48 = 33</a:t>
            </a:r>
          </a:p>
          <a:p>
            <a:pPr marL="0" indent="0">
              <a:buNone/>
            </a:pPr>
            <a:r>
              <a:rPr lang="en-US" sz="1600" dirty="0"/>
              <a:t>9 × 5 + 64 = 109</a:t>
            </a:r>
          </a:p>
          <a:p>
            <a:pPr marL="0" indent="0">
              <a:buNone/>
            </a:pPr>
            <a:r>
              <a:rPr lang="en-US" sz="1600" dirty="0"/>
              <a:t>7 × 4 + 88 = 116</a:t>
            </a:r>
          </a:p>
          <a:p>
            <a:pPr marL="0" indent="0">
              <a:buNone/>
            </a:pPr>
            <a:r>
              <a:rPr lang="en-US" sz="1600" dirty="0"/>
              <a:t>9 × 9 + 68 = 149</a:t>
            </a:r>
          </a:p>
          <a:p>
            <a:pPr marL="0" indent="0">
              <a:buNone/>
            </a:pPr>
            <a:r>
              <a:rPr lang="en-US" sz="1600" dirty="0"/>
              <a:t>5 × 10 + 42 = 92</a:t>
            </a:r>
          </a:p>
          <a:p>
            <a:pPr marL="0" indent="0">
              <a:buNone/>
            </a:pPr>
            <a:r>
              <a:rPr lang="en-US" sz="1600" dirty="0"/>
              <a:t>8 × 5 + 78 = 118</a:t>
            </a:r>
          </a:p>
          <a:p>
            <a:pPr marL="0" indent="0">
              <a:buNone/>
            </a:pPr>
            <a:r>
              <a:rPr lang="en-US" sz="1600" dirty="0"/>
              <a:t>4 × 4 - 14 = 2</a:t>
            </a:r>
          </a:p>
          <a:p>
            <a:pPr marL="0" indent="0">
              <a:buNone/>
            </a:pPr>
            <a:r>
              <a:rPr lang="en-US" sz="1600" dirty="0"/>
              <a:t>3 × 4 + 92 = 104</a:t>
            </a:r>
          </a:p>
          <a:p>
            <a:pPr marL="0" indent="0">
              <a:buNone/>
            </a:pPr>
            <a:r>
              <a:rPr lang="en-US" sz="1600" dirty="0"/>
              <a:t>7 × 3 + 68 = 89</a:t>
            </a:r>
          </a:p>
          <a:p>
            <a:pPr marL="0" indent="0">
              <a:buNone/>
            </a:pPr>
            <a:r>
              <a:rPr lang="en-US" sz="1600" dirty="0"/>
              <a:t>5 × 2 + 30 = 40</a:t>
            </a:r>
          </a:p>
          <a:p>
            <a:pPr marL="0" indent="0">
              <a:buNone/>
            </a:pPr>
            <a:r>
              <a:rPr lang="en-US" sz="1600" dirty="0"/>
              <a:t>10 × 10 + 81 = 181</a:t>
            </a:r>
          </a:p>
          <a:p>
            <a:pPr marL="0" indent="0">
              <a:buNone/>
            </a:pPr>
            <a:r>
              <a:rPr lang="en-US" sz="1600" dirty="0"/>
              <a:t>2 × 9 - 2 = 16</a:t>
            </a:r>
          </a:p>
          <a:p>
            <a:pPr marL="0" indent="0">
              <a:buNone/>
            </a:pPr>
            <a:r>
              <a:rPr lang="en-US" sz="1600" dirty="0"/>
              <a:t>4 × 3 + 52 = 64</a:t>
            </a:r>
          </a:p>
          <a:p>
            <a:pPr marL="0" indent="0">
              <a:buNone/>
            </a:pPr>
            <a:r>
              <a:rPr lang="en-US" sz="1600" dirty="0"/>
              <a:t>9 × 7 + 11 = 74</a:t>
            </a:r>
          </a:p>
          <a:p>
            <a:pPr marL="0" indent="0">
              <a:buNone/>
            </a:pPr>
            <a:r>
              <a:rPr lang="en-US" sz="1600" dirty="0"/>
              <a:t>10 × 8 - 18 = 62</a:t>
            </a:r>
          </a:p>
          <a:p>
            <a:pPr marL="0" indent="0">
              <a:buNone/>
            </a:pPr>
            <a:r>
              <a:rPr lang="en-US" sz="1600" dirty="0"/>
              <a:t>3 × 6 + 96 = 114</a:t>
            </a:r>
          </a:p>
          <a:p>
            <a:pPr marL="0" indent="0">
              <a:buNone/>
            </a:pPr>
            <a:r>
              <a:rPr lang="en-US" sz="1600" dirty="0"/>
              <a:t>10 × 9 + 81 = 171</a:t>
            </a:r>
          </a:p>
          <a:p>
            <a:pPr marL="0" indent="0">
              <a:buNone/>
            </a:pPr>
            <a:r>
              <a:rPr lang="en-US" sz="1600" dirty="0"/>
              <a:t>7 × 5 + 62 = 97</a:t>
            </a:r>
          </a:p>
          <a:p>
            <a:pPr marL="0" indent="0">
              <a:buNone/>
            </a:pPr>
            <a:r>
              <a:rPr lang="en-US" sz="1600" dirty="0"/>
              <a:t>8 × 2 + 31 = 47</a:t>
            </a:r>
          </a:p>
          <a:p>
            <a:pPr marL="0" indent="0">
              <a:buNone/>
            </a:pPr>
            <a:r>
              <a:rPr lang="en-US" sz="1600" dirty="0"/>
              <a:t>9 × 3 + 76 = 103</a:t>
            </a:r>
          </a:p>
          <a:p>
            <a:pPr marL="0" indent="0">
              <a:buNone/>
            </a:pPr>
            <a:r>
              <a:rPr lang="en-US" sz="1600" dirty="0"/>
              <a:t>3 × 8 + 80 = 104</a:t>
            </a:r>
          </a:p>
          <a:p>
            <a:pPr marL="0" indent="0">
              <a:buNone/>
            </a:pPr>
            <a:r>
              <a:rPr lang="en-US" sz="1600" dirty="0"/>
              <a:t>3 × 7 + 91 = 112</a:t>
            </a:r>
          </a:p>
          <a:p>
            <a:pPr marL="0" indent="0">
              <a:buNone/>
            </a:pPr>
            <a:r>
              <a:rPr lang="en-US" sz="1600" dirty="0"/>
              <a:t>7 × 9 + 48 = 111</a:t>
            </a:r>
          </a:p>
          <a:p>
            <a:pPr marL="0" indent="0">
              <a:buNone/>
            </a:pPr>
            <a:r>
              <a:rPr lang="en-US" sz="1600" dirty="0"/>
              <a:t>5 × 6 + 5 = 35</a:t>
            </a:r>
          </a:p>
          <a:p>
            <a:pPr marL="0" indent="0">
              <a:buNone/>
            </a:pPr>
            <a:r>
              <a:rPr lang="en-US" sz="1600" dirty="0"/>
              <a:t>7 × 9 + 25 = 88</a:t>
            </a:r>
          </a:p>
          <a:p>
            <a:pPr marL="0" indent="0">
              <a:buNone/>
            </a:pPr>
            <a:r>
              <a:rPr lang="en-US" sz="1600" dirty="0"/>
              <a:t>10 × 8 - 34 = 46</a:t>
            </a:r>
          </a:p>
          <a:p>
            <a:pPr marL="0" indent="0">
              <a:buNone/>
            </a:pPr>
            <a:r>
              <a:rPr lang="en-US" sz="1600" dirty="0"/>
              <a:t>3 × 6 - 17 = 1</a:t>
            </a:r>
          </a:p>
          <a:p>
            <a:pPr marL="0" indent="0">
              <a:buNone/>
            </a:pPr>
            <a:r>
              <a:rPr lang="en-US" sz="1600" dirty="0"/>
              <a:t>3 × 9 + 4 = 31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A7298-1BF5-3A06-029A-2D5CFEDAD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4600" y="1529080"/>
            <a:ext cx="1828802" cy="9442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6 × 10 - 43 = 17</a:t>
            </a:r>
          </a:p>
          <a:p>
            <a:pPr marL="0" indent="0">
              <a:buNone/>
            </a:pPr>
            <a:r>
              <a:rPr lang="en-US" sz="1600" dirty="0"/>
              <a:t>9 × 10 + 96 = 186</a:t>
            </a:r>
          </a:p>
          <a:p>
            <a:pPr marL="0" indent="0">
              <a:buNone/>
            </a:pPr>
            <a:r>
              <a:rPr lang="en-US" sz="1600" dirty="0"/>
              <a:t>4 × 4 + 69 = 85</a:t>
            </a:r>
          </a:p>
          <a:p>
            <a:pPr marL="0" indent="0">
              <a:buNone/>
            </a:pPr>
            <a:r>
              <a:rPr lang="en-US" sz="1600" dirty="0"/>
              <a:t>2 × 8 - 2 = 14</a:t>
            </a:r>
          </a:p>
          <a:p>
            <a:pPr marL="0" indent="0">
              <a:buNone/>
            </a:pPr>
            <a:r>
              <a:rPr lang="en-US" sz="1600" dirty="0"/>
              <a:t>10 × 3 + 94 = 124</a:t>
            </a:r>
          </a:p>
          <a:p>
            <a:pPr marL="0" indent="0">
              <a:buNone/>
            </a:pPr>
            <a:r>
              <a:rPr lang="en-US" sz="1600" dirty="0"/>
              <a:t>5 × 9 - 25 = 20</a:t>
            </a:r>
          </a:p>
          <a:p>
            <a:pPr marL="0" indent="0">
              <a:buNone/>
            </a:pPr>
            <a:r>
              <a:rPr lang="en-US" sz="1600" dirty="0"/>
              <a:t>8 × 9 + 60 = 132</a:t>
            </a:r>
          </a:p>
          <a:p>
            <a:pPr marL="0" indent="0">
              <a:buNone/>
            </a:pPr>
            <a:r>
              <a:rPr lang="en-US" sz="1600" dirty="0"/>
              <a:t>4 × 6 + 50 = 74</a:t>
            </a:r>
          </a:p>
          <a:p>
            <a:pPr marL="0" indent="0">
              <a:buNone/>
            </a:pPr>
            <a:r>
              <a:rPr lang="en-US" sz="1600" dirty="0"/>
              <a:t>9 × 6 + 23 = 77</a:t>
            </a:r>
          </a:p>
          <a:p>
            <a:pPr marL="0" indent="0">
              <a:buNone/>
            </a:pPr>
            <a:r>
              <a:rPr lang="en-US" sz="1600" dirty="0"/>
              <a:t>9 × 6 - 24 = 30</a:t>
            </a:r>
          </a:p>
          <a:p>
            <a:pPr marL="0" indent="0">
              <a:buNone/>
            </a:pPr>
            <a:r>
              <a:rPr lang="en-US" sz="1600" dirty="0"/>
              <a:t>7 × 8 + 15 = 71</a:t>
            </a:r>
          </a:p>
          <a:p>
            <a:pPr marL="0" indent="0">
              <a:buNone/>
            </a:pPr>
            <a:r>
              <a:rPr lang="en-US" sz="1600" dirty="0"/>
              <a:t>3 × 6 + 25 = 43</a:t>
            </a:r>
          </a:p>
          <a:p>
            <a:pPr marL="0" indent="0">
              <a:buNone/>
            </a:pPr>
            <a:r>
              <a:rPr lang="en-US" sz="1600" dirty="0"/>
              <a:t>9 × 3 + 23 = 50</a:t>
            </a:r>
          </a:p>
          <a:p>
            <a:pPr marL="0" indent="0">
              <a:buNone/>
            </a:pPr>
            <a:r>
              <a:rPr lang="en-US" sz="1600" dirty="0"/>
              <a:t>2 × 9 + 31 = 49</a:t>
            </a:r>
          </a:p>
          <a:p>
            <a:pPr marL="0" indent="0">
              <a:buNone/>
            </a:pPr>
            <a:r>
              <a:rPr lang="en-US" sz="1600" dirty="0"/>
              <a:t>3 × 2 + 96 = 102</a:t>
            </a:r>
          </a:p>
          <a:p>
            <a:pPr marL="0" indent="0">
              <a:buNone/>
            </a:pPr>
            <a:r>
              <a:rPr lang="en-US" sz="1600" dirty="0"/>
              <a:t>7 × 4 + 62 = 90</a:t>
            </a:r>
          </a:p>
          <a:p>
            <a:pPr marL="0" indent="0">
              <a:buNone/>
            </a:pPr>
            <a:r>
              <a:rPr lang="en-US" sz="1600" dirty="0"/>
              <a:t>2 × 5 + 2 = 12</a:t>
            </a:r>
          </a:p>
          <a:p>
            <a:pPr marL="0" indent="0">
              <a:buNone/>
            </a:pPr>
            <a:r>
              <a:rPr lang="en-US" sz="1600" dirty="0"/>
              <a:t>8 × 6 - 26 = 22</a:t>
            </a:r>
          </a:p>
          <a:p>
            <a:pPr marL="0" indent="0">
              <a:buNone/>
            </a:pPr>
            <a:r>
              <a:rPr lang="en-US" sz="1600" dirty="0"/>
              <a:t>8 × 9 + 89 = 161</a:t>
            </a:r>
          </a:p>
          <a:p>
            <a:pPr marL="0" indent="0">
              <a:buNone/>
            </a:pPr>
            <a:r>
              <a:rPr lang="en-US" sz="1600" dirty="0"/>
              <a:t>2 × 2 + 52 = 56</a:t>
            </a:r>
          </a:p>
          <a:p>
            <a:pPr marL="0" indent="0">
              <a:buNone/>
            </a:pPr>
            <a:r>
              <a:rPr lang="en-US" sz="1600" dirty="0"/>
              <a:t>8 × 4 + 6 = 38</a:t>
            </a:r>
          </a:p>
          <a:p>
            <a:pPr marL="0" indent="0">
              <a:buNone/>
            </a:pPr>
            <a:r>
              <a:rPr lang="en-US" sz="1600" dirty="0"/>
              <a:t>7 × 8 + 41 = 97</a:t>
            </a:r>
          </a:p>
          <a:p>
            <a:pPr marL="0" indent="0">
              <a:buNone/>
            </a:pPr>
            <a:r>
              <a:rPr lang="en-US" sz="1600" dirty="0"/>
              <a:t>4 × 7 + 81 = 109</a:t>
            </a:r>
          </a:p>
          <a:p>
            <a:pPr marL="0" indent="0">
              <a:buNone/>
            </a:pPr>
            <a:r>
              <a:rPr lang="en-US" sz="1600" dirty="0"/>
              <a:t>8 × 3 + 72 = 96</a:t>
            </a:r>
          </a:p>
          <a:p>
            <a:pPr marL="0" indent="0">
              <a:buNone/>
            </a:pPr>
            <a:r>
              <a:rPr lang="en-US" sz="1600" dirty="0"/>
              <a:t>8 × 9 - 6 = 66</a:t>
            </a:r>
          </a:p>
          <a:p>
            <a:pPr marL="0" indent="0">
              <a:buNone/>
            </a:pPr>
            <a:r>
              <a:rPr lang="en-US" sz="1600" dirty="0"/>
              <a:t>10 × 5 - 45 = 5</a:t>
            </a:r>
          </a:p>
          <a:p>
            <a:pPr marL="0" indent="0">
              <a:buNone/>
            </a:pPr>
            <a:r>
              <a:rPr lang="en-US" sz="1600" dirty="0"/>
              <a:t>3 × 5 - 3 = 12</a:t>
            </a:r>
          </a:p>
          <a:p>
            <a:pPr marL="0" indent="0">
              <a:buNone/>
            </a:pPr>
            <a:r>
              <a:rPr lang="en-US" sz="1600" dirty="0"/>
              <a:t>3 × 8 + 80 = 104</a:t>
            </a:r>
          </a:p>
          <a:p>
            <a:pPr marL="0" indent="0">
              <a:buNone/>
            </a:pPr>
            <a:r>
              <a:rPr lang="en-US" sz="1600" dirty="0"/>
              <a:t>2 × 5 + 67 = 77</a:t>
            </a:r>
          </a:p>
          <a:p>
            <a:pPr marL="0" indent="0">
              <a:buNone/>
            </a:pPr>
            <a:r>
              <a:rPr lang="en-US" sz="1600" dirty="0"/>
              <a:t>3 × 9 + 42 = 69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56C37C7-16E1-BD17-EE74-12360C351899}"/>
              </a:ext>
            </a:extLst>
          </p:cNvPr>
          <p:cNvSpPr txBox="1">
            <a:spLocks/>
          </p:cNvSpPr>
          <p:nvPr/>
        </p:nvSpPr>
        <p:spPr>
          <a:xfrm>
            <a:off x="4343402" y="1529080"/>
            <a:ext cx="1828802" cy="944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5 × 2 + 91 = 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6 × 8 - 10 = 38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4 × 4 + 60 = 76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3 × 7 - 3 = 18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8 × 2 + 26 = 42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7 × 5 + 32 = 67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5 × 10 - 29 = 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3 × 10 + 89 = 119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6 × 5 + 89 = 119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8 × 7 + 57 = 113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2 × 3 + 3 = 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3 × 5 + 49 = 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8 × 9 + 96 = 168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3 × 2 + 93 = 99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6 × 10 + 63 = 123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10 × 10 - 63 = 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4 × 7 - 16 = 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10 × 7 - 62 = 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7 × 7 - 12 = 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6 × 6 + 18 = 54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8 × 8 + 68 = 132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2 × 3 + 13 = 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8 × 8 + 12 = 76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4 × 3 + 66 = 78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4 × 3 + 38 = 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9 × 10 + 35 = 125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5 × 8 + 29 = 69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9 × 9 - 62 = 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9 × 8 + 59 = 131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7 × 8 + 53 = 109</a:t>
            </a:r>
          </a:p>
        </p:txBody>
      </p:sp>
    </p:spTree>
    <p:extLst>
      <p:ext uri="{BB962C8B-B14F-4D97-AF65-F5344CB8AC3E}">
        <p14:creationId xmlns:p14="http://schemas.microsoft.com/office/powerpoint/2010/main" val="286450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631</Words>
  <Application>Microsoft Office PowerPoint</Application>
  <PresentationFormat>Widescreen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dcterms:created xsi:type="dcterms:W3CDTF">2023-03-20T06:27:19Z</dcterms:created>
  <dcterms:modified xsi:type="dcterms:W3CDTF">2023-04-05T06:54:44Z</dcterms:modified>
</cp:coreProperties>
</file>