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8" r:id="rId2"/>
  </p:sldIdLst>
  <p:sldSz cx="12192000" cy="6858000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1A517-98D6-700B-03D7-654147AFC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Sudoku Problems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64E6F8-8D6B-DD49-EC2E-D37877254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217" y="2461989"/>
            <a:ext cx="3000794" cy="30198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04CBB7-DA20-1415-6035-E83E069DB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537" y="2452462"/>
            <a:ext cx="3410426" cy="34199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AD5AA7-FE5B-44F3-3869-9EEE57403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371" y="2471515"/>
            <a:ext cx="3019846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7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138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Sudoku 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68</cp:revision>
  <cp:lastPrinted>2023-03-26T01:16:30Z</cp:lastPrinted>
  <dcterms:created xsi:type="dcterms:W3CDTF">2023-03-20T06:27:19Z</dcterms:created>
  <dcterms:modified xsi:type="dcterms:W3CDTF">2023-04-07T20:26:07Z</dcterms:modified>
</cp:coreProperties>
</file>