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9D9C0-C23C-A284-192E-97A5074BC5C4}"/>
              </a:ext>
            </a:extLst>
          </p:cNvPr>
          <p:cNvSpPr txBox="1"/>
          <p:nvPr/>
        </p:nvSpPr>
        <p:spPr>
          <a:xfrm>
            <a:off x="1295401" y="5535116"/>
            <a:ext cx="737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problem and solutions were generated using https://www.sudokuweb.org/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425869-110B-DBC9-02A4-4428282C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90979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7AC76F-011A-57B6-4B0A-457BCEDC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70" y="2515270"/>
            <a:ext cx="3010320" cy="3010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D794F-1B57-27F5-C8F3-8CFBAFD5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990" y="2115164"/>
            <a:ext cx="3410426" cy="3410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892116-1F53-C036-90A2-C18C935A1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50" y="2515270"/>
            <a:ext cx="301032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6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66</cp:revision>
  <cp:lastPrinted>2023-03-26T01:16:30Z</cp:lastPrinted>
  <dcterms:created xsi:type="dcterms:W3CDTF">2023-03-20T06:27:19Z</dcterms:created>
  <dcterms:modified xsi:type="dcterms:W3CDTF">2023-04-07T20:26:36Z</dcterms:modified>
</cp:coreProperties>
</file>