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C4EC-F9A3-58CD-EFAB-C2E245D41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692" y="1676256"/>
            <a:ext cx="4429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2023-04-09T00:20:10Z</dcterms:modified>
</cp:coreProperties>
</file>