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95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https://numberlinks.puzzlebaron.com/play.php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3FDB1-F934-BFDE-F8CD-9A91CB19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34" y="1314091"/>
            <a:ext cx="441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86</cp:revision>
  <dcterms:created xsi:type="dcterms:W3CDTF">2023-03-20T06:27:19Z</dcterms:created>
  <dcterms:modified xsi:type="dcterms:W3CDTF">2023-04-09T00:20:47Z</dcterms:modified>
</cp:coreProperties>
</file>