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BEA6C4-99E5-9004-B614-65E4FEBFD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141" y="1517620"/>
            <a:ext cx="396295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cp:lastPrinted>2023-06-07T00:42:39Z</cp:lastPrinted>
  <dcterms:created xsi:type="dcterms:W3CDTF">2023-03-20T06:27:19Z</dcterms:created>
  <dcterms:modified xsi:type="dcterms:W3CDTF">2023-07-26T00:34:57Z</dcterms:modified>
</cp:coreProperties>
</file>