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1416-4FC7-A612-F9F5-406D3411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D6B1-017C-4F1C-8E5D-0DE2CEAF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Given the following multiplication where A, B</a:t>
            </a:r>
            <a:r>
              <a:rPr lang="en-US"/>
              <a:t>, C, D, E </a:t>
            </a:r>
            <a:r>
              <a:rPr lang="en-US" dirty="0"/>
              <a:t>are single digit numbers.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the values of A, B, C, D, 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18927-8AE3-7052-2A85-B701F2800624}"/>
              </a:ext>
            </a:extLst>
          </p:cNvPr>
          <p:cNvSpPr txBox="1"/>
          <p:nvPr/>
        </p:nvSpPr>
        <p:spPr>
          <a:xfrm>
            <a:off x="3812875" y="3014132"/>
            <a:ext cx="5063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           C 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 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 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 C D</a:t>
            </a:r>
          </a:p>
        </p:txBody>
      </p:sp>
    </p:spTree>
    <p:extLst>
      <p:ext uri="{BB962C8B-B14F-4D97-AF65-F5344CB8AC3E}">
        <p14:creationId xmlns:p14="http://schemas.microsoft.com/office/powerpoint/2010/main" val="1615974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182</TotalTime>
  <Words>56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Courier New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106</cp:revision>
  <dcterms:created xsi:type="dcterms:W3CDTF">2023-03-20T06:27:19Z</dcterms:created>
  <dcterms:modified xsi:type="dcterms:W3CDTF">2023-04-18T01:07:41Z</dcterms:modified>
</cp:coreProperties>
</file>