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1</a:t>
            </a:r>
          </a:p>
          <a:p>
            <a:r>
              <a:rPr lang="en-US" dirty="0"/>
              <a:t>B = 3</a:t>
            </a:r>
          </a:p>
          <a:p>
            <a:r>
              <a:rPr lang="en-US" dirty="0"/>
              <a:t>C = 2</a:t>
            </a:r>
          </a:p>
          <a:p>
            <a:r>
              <a:rPr lang="en-US" dirty="0"/>
              <a:t>D = 5</a:t>
            </a:r>
          </a:p>
          <a:p>
            <a:r>
              <a:rPr lang="en-US" dirty="0"/>
              <a:t>E = 6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86</cp:revision>
  <dcterms:created xsi:type="dcterms:W3CDTF">2023-03-20T06:27:19Z</dcterms:created>
  <dcterms:modified xsi:type="dcterms:W3CDTF">2023-04-18T01:06:52Z</dcterms:modified>
</cp:coreProperties>
</file>