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nurika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E9527-7CAC-E080-855E-613E1E7CA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2" y="1632505"/>
            <a:ext cx="389626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cp:lastPrinted>2023-04-24T01:02:24Z</cp:lastPrinted>
  <dcterms:created xsi:type="dcterms:W3CDTF">2023-03-20T06:27:19Z</dcterms:created>
  <dcterms:modified xsi:type="dcterms:W3CDTF">2023-06-09T23:08:58Z</dcterms:modified>
</cp:coreProperties>
</file>