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53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https://www.kakuro-online.com/nurikabe/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80889-4627-22EB-14B8-373E958E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9" y="1594168"/>
            <a:ext cx="39153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2023-06-09T23:09:40Z</dcterms:modified>
</cp:coreProperties>
</file>