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Star Battles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Rules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This puzzle 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requires </a:t>
            </a:r>
            <a:r>
              <a:rPr lang="en-US" b="1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two stars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in every row, column </a:t>
            </a:r>
            <a:r>
              <a:rPr lang="en-US" b="0" i="1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outlined shape.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No two stars can touch each other, even diagonally.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4A085-3299-55E6-5E70-DBD4A54B2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48" y="1307551"/>
            <a:ext cx="4878052" cy="482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Star Battles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125</cp:revision>
  <cp:lastPrinted>2023-10-02T01:00:24Z</cp:lastPrinted>
  <dcterms:created xsi:type="dcterms:W3CDTF">2023-03-20T06:27:19Z</dcterms:created>
  <dcterms:modified xsi:type="dcterms:W3CDTF">2024-05-05T00:52:40Z</dcterms:modified>
</cp:coreProperties>
</file>