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A6512-932A-0759-EFE9-F0C60539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3" y="1347224"/>
            <a:ext cx="4681268" cy="46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123</cp:revision>
  <dcterms:created xsi:type="dcterms:W3CDTF">2023-03-20T06:27:19Z</dcterms:created>
  <dcterms:modified xsi:type="dcterms:W3CDTF">2024-05-05T01:01:39Z</dcterms:modified>
</cp:coreProperties>
</file>