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Vector Puzzles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79E7A-68E0-3FFB-FBD2-EF90BFACA143}"/>
              </a:ext>
            </a:extLst>
          </p:cNvPr>
          <p:cNvSpPr txBox="1"/>
          <p:nvPr/>
        </p:nvSpPr>
        <p:spPr>
          <a:xfrm>
            <a:off x="7217881" y="2296386"/>
            <a:ext cx="43308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Rules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Your task is to draw arrows starting from each of these black squares in such a way so that the total number of white squares covered by arrows emanating from any black square equals exactly the number displayed.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Arrows can go up, down, left or right, but can never cross another arrow.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You must also fill every empty square on the grid with one arrow segment.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62D04-A043-6295-9C5B-8A028A1EB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16" y="1523853"/>
            <a:ext cx="4731856" cy="471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78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Vector Puzzles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125</cp:revision>
  <cp:lastPrinted>2023-10-02T01:00:24Z</cp:lastPrinted>
  <dcterms:created xsi:type="dcterms:W3CDTF">2023-03-20T06:27:19Z</dcterms:created>
  <dcterms:modified xsi:type="dcterms:W3CDTF">2024-05-07T23:45:24Z</dcterms:modified>
</cp:coreProperties>
</file>