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ector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72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https://vectors.puzzlebaron.com/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00389-6D5A-E832-E7AF-067A5EC8D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03" y="1377517"/>
            <a:ext cx="4407368" cy="44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124</cp:revision>
  <dcterms:created xsi:type="dcterms:W3CDTF">2023-03-20T06:27:19Z</dcterms:created>
  <dcterms:modified xsi:type="dcterms:W3CDTF">2024-05-07T23:51:22Z</dcterms:modified>
</cp:coreProperties>
</file>