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72BF1-359C-976F-D6F8-F092ACFE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9" y="1166497"/>
            <a:ext cx="452500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cp:lastPrinted>2024-05-09T00:37:03Z</cp:lastPrinted>
  <dcterms:created xsi:type="dcterms:W3CDTF">2023-03-20T06:27:19Z</dcterms:created>
  <dcterms:modified xsi:type="dcterms:W3CDTF">2024-05-09T01:22:21Z</dcterms:modified>
</cp:coreProperties>
</file>