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BC379-10E9-DE44-C933-19AB001A9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37" y="1426189"/>
            <a:ext cx="4477375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117</cp:revision>
  <dcterms:created xsi:type="dcterms:W3CDTF">2023-03-20T06:27:19Z</dcterms:created>
  <dcterms:modified xsi:type="dcterms:W3CDTF">2024-05-09T01:22:29Z</dcterms:modified>
</cp:coreProperties>
</file>